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707" r:id="rId2"/>
    <p:sldMasterId id="2147483719" r:id="rId3"/>
  </p:sldMasterIdLst>
  <p:notesMasterIdLst>
    <p:notesMasterId r:id="rId19"/>
  </p:notesMasterIdLst>
  <p:sldIdLst>
    <p:sldId id="283" r:id="rId4"/>
    <p:sldId id="298" r:id="rId5"/>
    <p:sldId id="299" r:id="rId6"/>
    <p:sldId id="258" r:id="rId7"/>
    <p:sldId id="302" r:id="rId8"/>
    <p:sldId id="309" r:id="rId9"/>
    <p:sldId id="310" r:id="rId10"/>
    <p:sldId id="303" r:id="rId11"/>
    <p:sldId id="290" r:id="rId12"/>
    <p:sldId id="300" r:id="rId13"/>
    <p:sldId id="304" r:id="rId14"/>
    <p:sldId id="293" r:id="rId15"/>
    <p:sldId id="308" r:id="rId16"/>
    <p:sldId id="297" r:id="rId17"/>
    <p:sldId id="305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00"/>
    <a:srgbClr val="0000CC"/>
    <a:srgbClr val="FFCCCC"/>
    <a:srgbClr val="FFCC99"/>
    <a:srgbClr val="99FF33"/>
    <a:srgbClr val="CC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46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Documents and Settings\Phan Thao\My Documents\Downloads\Music\02_Ho doi dap Nam Bo_Vietnam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058"/>
  <ax:ocxPr ax:name="_cy" ax:value="847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9E5CA91-6355-496C-95DE-BBEAD7631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C5F44-EBB6-46B5-82C7-AF586079F06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0789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DF16A-547B-4D39-97F3-11F4A429DF7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0879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DF16A-547B-4D39-97F3-11F4A429DF7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69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CEA0A-05B2-4A6B-9443-EB27798C647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574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68AD5-0A1E-427B-87D9-935E4C8D687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456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710-D6B0-4054-94E0-93BE9EF2B25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1694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C5F44-EBB6-46B5-82C7-AF586079F069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918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C5F44-EBB6-46B5-82C7-AF586079F069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981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C5F44-EBB6-46B5-82C7-AF586079F069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8668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710-D6B0-4054-94E0-93BE9EF2B256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860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62EB2-D363-488E-BE00-B952816171C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1586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710-D6B0-4054-94E0-93BE9EF2B256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315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3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95C903E-1C99-4F2B-934C-FDC56E137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98C28-2A36-4202-8706-D05775519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F9E06-B58A-4734-8C56-06CA0686B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138" y="2992438"/>
            <a:ext cx="1784351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8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8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8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8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8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8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8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1EA27-79CB-4CCF-AC38-3CDD8F00A8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9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74991-A02A-41DB-8869-3F662384D0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0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1F2D-C7FD-44D2-A0BC-A66F760E25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33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5ECD2-377F-4224-8644-F302669591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6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63040-7242-4B77-87F0-8784D043330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77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291D5-CC98-4C5C-93B9-6923C0A76A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01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56E8D-4472-42A0-84D8-A2BA45A62E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43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F516B-6A52-46DA-9BB9-4377F03A8B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3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85F7-4ABA-40C7-81BF-247EE14F3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94F9D-D56D-4847-B47D-B410F3335A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77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19A77-CD4D-4BC8-B54B-F1E0506840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36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2241"/>
            <a:ext cx="27432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2241"/>
            <a:ext cx="80264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34104-1C18-4073-9F50-BE88EEF1EE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48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49600" y="3429000"/>
            <a:ext cx="85344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117600" y="1371600"/>
            <a:ext cx="1016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06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01B77-550E-4361-85E1-D704A45FB0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78008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295BD-8572-470E-86FF-6272D2C854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73946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F71B8-E441-48A6-B903-C1ADB15E92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40016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1600200"/>
            <a:ext cx="4165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600200"/>
            <a:ext cx="4165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750A3-1FCA-4C36-995D-9A6893C19A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0020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D539D-EF3D-462F-80F7-6BBF09DAF0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0419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9760-6984-4631-9F17-72B88FFA76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35706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B627-CF91-4700-8B87-8FD09093BB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4462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1EEB3-1921-4358-9F2C-BC654FC6F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65883-5BFA-4C68-A5E0-7F00221C76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6859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E0A8-8546-4A81-9ED8-3419AAE251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6098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A1A6-73C7-4A83-9346-8CB59291E1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83882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228600"/>
            <a:ext cx="21336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228600"/>
            <a:ext cx="6197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F532E-1E60-4B99-9EE3-F36503F00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0972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E743-23AB-4626-9EF0-60DCADE1F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90B62-CD7A-4D33-AEB7-D42A59399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C886-7409-4162-BF7E-54BA943E2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5425C-5AC1-4482-B65D-F3FB838AF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3C9D-DCFF-4128-A5EF-9EAF28F8A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EA8C2-C3BA-40DE-A618-87EAEE9BB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DFCF35E-D1D2-4A1D-81D5-72B04E201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 b="0"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 b="0"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184AD8-F320-4A51-9260-3DF68F3CEA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0871200" y="152400"/>
            <a:ext cx="1055688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78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26074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50">
          <a:solidFill>
            <a:schemeClr val="tx1"/>
          </a:solidFill>
          <a:latin typeface="+mn-lt"/>
        </a:defRPr>
      </a:lvl2pPr>
      <a:lvl3pPr marL="740569" indent="-22026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725">
          <a:solidFill>
            <a:schemeClr val="tx1"/>
          </a:solidFill>
          <a:latin typeface="+mn-lt"/>
        </a:defRPr>
      </a:lvl3pPr>
      <a:lvl4pPr marL="960835" indent="-2190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4pPr>
      <a:lvl5pPr marL="1198960" indent="-23693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5pPr>
      <a:lvl6pPr marL="15418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18847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2276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5705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3556000" cy="6858000"/>
            <a:chOff x="0" y="0"/>
            <a:chExt cx="1680" cy="4320"/>
          </a:xfrm>
        </p:grpSpPr>
        <p:sp>
          <p:nvSpPr>
            <p:cNvPr id="12697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057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69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51200" y="2286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1200" y="16002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248400"/>
            <a:ext cx="253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DCFCCC-2A48-4B8C-BFA1-2B11FC90B9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gif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2.bin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4.xml"/><Relationship Id="rId1" Type="http://schemas.openxmlformats.org/officeDocument/2006/relationships/audio" Target="file:///E:\Ca%20nhac\Thuhien\AAAHoa%20cau%20vuon%20trau%20-%20Thu%20hien.mp3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5791200"/>
            <a:ext cx="12039600" cy="1066800"/>
          </a:xfrm>
          <a:prstGeom prst="rect">
            <a:avLst/>
          </a:prstGeom>
          <a:solidFill>
            <a:srgbClr val="000066"/>
          </a:solidFill>
          <a:ln w="508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-14935200" y="5818189"/>
            <a:ext cx="1645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chemeClr val="bg1"/>
                </a:solidFill>
                <a:latin typeface="Arial" charset="0"/>
                <a:cs typeface="Arial" charset="0"/>
              </a:rPr>
              <a:t>TRƯỜNG  TIỂU  HỌC  DIÊN THỌ     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4381500" y="1225550"/>
            <a:ext cx="5029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chemeClr val="tx2"/>
                  </a:outerShdw>
                </a:effectLst>
                <a:latin typeface="Arial"/>
                <a:cs typeface="Arial"/>
              </a:rPr>
              <a:t>CHÍNH TẢ 3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4590535" y="2331823"/>
            <a:ext cx="60198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cs typeface="Arial"/>
              </a:rPr>
              <a:t>NGHE VIẾT: TIẾNG HÒ TRÊN SÔNG</a:t>
            </a:r>
          </a:p>
        </p:txBody>
      </p:sp>
      <p:pic>
        <p:nvPicPr>
          <p:cNvPr id="13318" name="Picture 8" descr="Hoa tiet"/>
          <p:cNvPicPr>
            <a:picLocks noChangeAspect="1" noChangeArrowheads="1"/>
          </p:cNvPicPr>
          <p:nvPr/>
        </p:nvPicPr>
        <p:blipFill>
          <a:blip r:embed="rId2"/>
          <a:srcRect b="17143"/>
          <a:stretch>
            <a:fillRect/>
          </a:stretch>
        </p:blipFill>
        <p:spPr bwMode="auto">
          <a:xfrm>
            <a:off x="6781800" y="4114800"/>
            <a:ext cx="1752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-1978819" y="2055019"/>
            <a:ext cx="57102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/>
          <p:cNvPicPr>
            <a:picLocks noChangeAspect="1" noChangeArrowheads="1"/>
          </p:cNvPicPr>
          <p:nvPr/>
        </p:nvPicPr>
        <p:blipFill>
          <a:blip r:embed="rId4"/>
          <a:srcRect l="50883" t="29068"/>
          <a:stretch>
            <a:fillRect/>
          </a:stretch>
        </p:blipFill>
        <p:spPr bwMode="auto">
          <a:xfrm>
            <a:off x="9829800" y="2514600"/>
            <a:ext cx="2209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1" descr="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600200" y="200025"/>
            <a:ext cx="5715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8" descr="BOOKS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038600"/>
            <a:ext cx="228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2" descr="chì 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4343400"/>
            <a:ext cx="38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5" descr="Ghi 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2286000" y="187762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95650" y="2302669"/>
            <a:ext cx="4057650" cy="628650"/>
          </a:xfrm>
        </p:spPr>
        <p:txBody>
          <a:bodyPr/>
          <a:lstStyle/>
          <a:p>
            <a:pPr eaLnBrk="1" hangingPunct="1"/>
            <a:r>
              <a:rPr lang="en-US" alt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viết từ khó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3067050" y="3168254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2C3C43"/>
              </a:buClr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cuộn tròn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6438900" y="3159919"/>
            <a:ext cx="2686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2C3C43"/>
              </a:buClr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chăn bông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6438900" y="4057650"/>
            <a:ext cx="262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2C3C43"/>
              </a:buClr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xuống gối</a:t>
            </a: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3124200" y="4114800"/>
            <a:ext cx="280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2C3C43"/>
              </a:buClr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xin lỗi</a:t>
            </a:r>
          </a:p>
        </p:txBody>
      </p:sp>
      <p:pic>
        <p:nvPicPr>
          <p:cNvPr id="55303" name="Picture 11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857252"/>
            <a:ext cx="942975" cy="130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10" descr="Hoa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74345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10" descr="Hoa 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843462"/>
            <a:ext cx="154305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4695825" y="837009"/>
            <a:ext cx="56007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3409950" y="3771900"/>
            <a:ext cx="5715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181350" y="4629150"/>
            <a:ext cx="2286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6553200" y="3714750"/>
            <a:ext cx="3429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8039100" y="4572000"/>
            <a:ext cx="28575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4152900" y="3714750"/>
            <a:ext cx="228600" cy="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695825" y="1332311"/>
            <a:ext cx="6686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len</a:t>
            </a:r>
            <a:endParaRPr lang="en-US" altLang="en-US" sz="3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13" name="Rectangle 2"/>
          <p:cNvSpPr>
            <a:spLocks noChangeArrowheads="1"/>
          </p:cNvSpPr>
          <p:nvPr/>
        </p:nvSpPr>
        <p:spPr bwMode="auto">
          <a:xfrm>
            <a:off x="1524000" y="837010"/>
            <a:ext cx="9144000" cy="5143501"/>
          </a:xfrm>
          <a:prstGeom prst="rect">
            <a:avLst/>
          </a:prstGeom>
          <a:gradFill rotWithShape="1">
            <a:gsLst>
              <a:gs pos="0">
                <a:srgbClr val="FBFBA3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0" name="AutoShape 32"/>
          <p:cNvSpPr>
            <a:spLocks noChangeArrowheads="1"/>
          </p:cNvSpPr>
          <p:nvPr/>
        </p:nvSpPr>
        <p:spPr bwMode="auto">
          <a:xfrm>
            <a:off x="4324350" y="971550"/>
            <a:ext cx="3714750" cy="1371600"/>
          </a:xfrm>
          <a:prstGeom prst="irregularSeal1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100" b="1" i="1" dirty="0" err="1">
                <a:solidFill>
                  <a:srgbClr val="FF0066"/>
                </a:solidFill>
                <a:latin typeface="Times New Roman" pitchFamily="18" charset="0"/>
              </a:rPr>
              <a:t>Viết</a:t>
            </a:r>
            <a:r>
              <a:rPr lang="en-US" sz="21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sz="21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66"/>
                </a:solidFill>
                <a:latin typeface="Times New Roman" pitchFamily="18" charset="0"/>
              </a:rPr>
              <a:t>vào</a:t>
            </a:r>
            <a:r>
              <a:rPr lang="en-US" sz="21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66"/>
                </a:solidFill>
                <a:latin typeface="Times New Roman" pitchFamily="18" charset="0"/>
              </a:rPr>
              <a:t>vở</a:t>
            </a:r>
            <a:endParaRPr lang="vi-VN" sz="2100" b="1" i="1" dirty="0">
              <a:solidFill>
                <a:srgbClr val="FF0066"/>
              </a:solidFill>
            </a:endParaRPr>
          </a:p>
        </p:txBody>
      </p:sp>
      <p:pic>
        <p:nvPicPr>
          <p:cNvPr id="55315" name="Picture 31" descr="chu hoa0005"/>
          <p:cNvPicPr>
            <a:picLocks noChangeAspect="1" noChangeArrowheads="1"/>
          </p:cNvPicPr>
          <p:nvPr/>
        </p:nvPicPr>
        <p:blipFill>
          <a:blip r:embed="rId5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4598194" y="2343151"/>
            <a:ext cx="28575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101989"/>
      </p:ext>
    </p:extLst>
  </p:cSld>
  <p:clrMapOvr>
    <a:masterClrMapping/>
  </p:clrMapOvr>
  <p:transition advTm="5971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/>
      <p:bldP spid="171014" grpId="0"/>
      <p:bldP spid="123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4419600" y="773819"/>
            <a:ext cx="34489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6" name="Group 25"/>
          <p:cNvGrpSpPr>
            <a:grpSpLocks/>
          </p:cNvGrpSpPr>
          <p:nvPr/>
        </p:nvGrpSpPr>
        <p:grpSpPr bwMode="auto">
          <a:xfrm>
            <a:off x="4038600" y="234950"/>
            <a:ext cx="4267200" cy="531813"/>
            <a:chOff x="1584" y="148"/>
            <a:chExt cx="2688" cy="335"/>
          </a:xfrm>
        </p:grpSpPr>
        <p:sp>
          <p:nvSpPr>
            <p:cNvPr id="3080" name="Text Box 19"/>
            <p:cNvSpPr txBox="1">
              <a:spLocks noChangeArrowheads="1"/>
            </p:cNvSpPr>
            <p:nvPr/>
          </p:nvSpPr>
          <p:spPr bwMode="auto">
            <a:xfrm>
              <a:off x="1584" y="192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81" name="Text Box 20"/>
            <p:cNvSpPr txBox="1">
              <a:spLocks noChangeArrowheads="1"/>
            </p:cNvSpPr>
            <p:nvPr/>
          </p:nvSpPr>
          <p:spPr bwMode="auto">
            <a:xfrm>
              <a:off x="2064" y="148"/>
              <a:ext cx="2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u="sng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400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u="sng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aphicFrame>
        <p:nvGraphicFramePr>
          <p:cNvPr id="3074" name="Object 21"/>
          <p:cNvGraphicFramePr>
            <a:graphicFrameLocks noChangeAspect="1"/>
          </p:cNvGraphicFramePr>
          <p:nvPr/>
        </p:nvGraphicFramePr>
        <p:xfrm>
          <a:off x="1828801" y="304801"/>
          <a:ext cx="9445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CorelDRAW" r:id="rId4" imgW="945356" imgH="790099" progId="CorelDRAW.Graphic.12">
                  <p:embed/>
                </p:oleObj>
              </mc:Choice>
              <mc:Fallback>
                <p:oleObj name="CorelDRAW" r:id="rId4" imgW="945356" imgH="790099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04801"/>
                        <a:ext cx="9445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600200" y="2057756"/>
            <a:ext cx="10210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	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nhè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8077200" y="5270894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" y="320842"/>
            <a:ext cx="283527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780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267200" y="630920"/>
            <a:ext cx="3856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3529431" y="-308641"/>
            <a:ext cx="4648200" cy="914400"/>
            <a:chOff x="1584" y="192"/>
            <a:chExt cx="2928" cy="576"/>
          </a:xfrm>
        </p:grpSpPr>
        <p:sp>
          <p:nvSpPr>
            <p:cNvPr id="8205" name="Text Box 4"/>
            <p:cNvSpPr txBox="1">
              <a:spLocks noChangeArrowheads="1"/>
            </p:cNvSpPr>
            <p:nvPr/>
          </p:nvSpPr>
          <p:spPr bwMode="auto">
            <a:xfrm>
              <a:off x="1584" y="192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 b="1">
                <a:latin typeface="Arial" charset="0"/>
              </a:endParaRPr>
            </a:p>
          </p:txBody>
        </p:sp>
        <p:sp>
          <p:nvSpPr>
            <p:cNvPr id="8206" name="Text Box 5"/>
            <p:cNvSpPr txBox="1">
              <a:spLocks noChangeArrowheads="1"/>
            </p:cNvSpPr>
            <p:nvPr/>
          </p:nvSpPr>
          <p:spPr bwMode="auto">
            <a:xfrm>
              <a:off x="2304" y="480"/>
              <a:ext cx="2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1828801" y="304801"/>
          <a:ext cx="9445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CorelDRAW" r:id="rId4" imgW="945356" imgH="790099" progId="CorelDRAW.Graphic.12">
                  <p:embed/>
                </p:oleObj>
              </mc:Choice>
              <mc:Fallback>
                <p:oleObj name="CorelDRAW" r:id="rId4" imgW="945356" imgH="790099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04801"/>
                        <a:ext cx="9445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2625058" y="1193688"/>
            <a:ext cx="2198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Text Box 15"/>
          <p:cNvSpPr txBox="1">
            <a:spLocks noChangeArrowheads="1"/>
          </p:cNvSpPr>
          <p:nvPr/>
        </p:nvSpPr>
        <p:spPr bwMode="auto">
          <a:xfrm>
            <a:off x="76200" y="1893117"/>
            <a:ext cx="1203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  <a:latin typeface="Arial" charset="0"/>
              </a:rPr>
              <a:t>1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2168124" y="2455885"/>
            <a:ext cx="80549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a/.(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     </a:t>
            </a:r>
          </a:p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b/.(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</a:p>
        </p:txBody>
      </p:sp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8915401" y="4421188"/>
            <a:ext cx="1463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6705600" y="3309115"/>
            <a:ext cx="1692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6629399" y="5715000"/>
            <a:ext cx="1692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endParaRPr 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4061878" y="4098022"/>
            <a:ext cx="1692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65" name="Text Box 21"/>
          <p:cNvSpPr txBox="1">
            <a:spLocks noChangeArrowheads="1"/>
          </p:cNvSpPr>
          <p:nvPr/>
        </p:nvSpPr>
        <p:spPr bwMode="auto">
          <a:xfrm>
            <a:off x="3231783" y="5771851"/>
            <a:ext cx="1692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endParaRPr 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2" grpId="0"/>
      <p:bldP spid="108563" grpId="0"/>
      <p:bldP spid="108564" grpId="0"/>
      <p:bldP spid="1085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267200" y="630920"/>
            <a:ext cx="3856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3529431" y="-308641"/>
            <a:ext cx="4648200" cy="914400"/>
            <a:chOff x="1584" y="192"/>
            <a:chExt cx="2928" cy="576"/>
          </a:xfrm>
        </p:grpSpPr>
        <p:sp>
          <p:nvSpPr>
            <p:cNvPr id="8205" name="Text Box 4"/>
            <p:cNvSpPr txBox="1">
              <a:spLocks noChangeArrowheads="1"/>
            </p:cNvSpPr>
            <p:nvPr/>
          </p:nvSpPr>
          <p:spPr bwMode="auto">
            <a:xfrm>
              <a:off x="1584" y="192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06" name="Text Box 5"/>
            <p:cNvSpPr txBox="1">
              <a:spLocks noChangeArrowheads="1"/>
            </p:cNvSpPr>
            <p:nvPr/>
          </p:nvSpPr>
          <p:spPr bwMode="auto">
            <a:xfrm>
              <a:off x="2304" y="480"/>
              <a:ext cx="2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u="sng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400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u="sng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1828801" y="304801"/>
          <a:ext cx="9445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CorelDRAW" r:id="rId4" imgW="945356" imgH="790099" progId="CorelDRAW.Graphic.12">
                  <p:embed/>
                </p:oleObj>
              </mc:Choice>
              <mc:Fallback>
                <p:oleObj name="CorelDRAW" r:id="rId4" imgW="945356" imgH="790099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04801"/>
                        <a:ext cx="9445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8915401" y="4421188"/>
            <a:ext cx="1463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69626" y="1828800"/>
            <a:ext cx="11310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2.Điền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côt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05000" y="2667000"/>
            <a:ext cx="959501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096000" y="5638800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334000" y="3480384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r>
              <a:rPr lang="en-US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sung, </a:t>
            </a:r>
            <a:r>
              <a:rPr lang="en-US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72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1828801" y="304801"/>
          <a:ext cx="9445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CorelDRAW" r:id="rId4" imgW="945356" imgH="790099" progId="CorelDRAW.Graphic.12">
                  <p:embed/>
                </p:oleObj>
              </mc:Choice>
              <mc:Fallback>
                <p:oleObj name="CorelDRAW" r:id="rId4" imgW="945356" imgH="790099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04801"/>
                        <a:ext cx="9445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74" descr="SNTROO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96400" y="2286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6" name="Group 75"/>
          <p:cNvGrpSpPr>
            <a:grpSpLocks/>
          </p:cNvGrpSpPr>
          <p:nvPr/>
        </p:nvGrpSpPr>
        <p:grpSpPr bwMode="auto">
          <a:xfrm>
            <a:off x="1524000" y="4038600"/>
            <a:ext cx="2514600" cy="2819400"/>
            <a:chOff x="3984" y="2016"/>
            <a:chExt cx="1749" cy="2112"/>
          </a:xfrm>
        </p:grpSpPr>
        <p:pic>
          <p:nvPicPr>
            <p:cNvPr id="10251" name="Picture 76" descr="Picture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84" y="2016"/>
              <a:ext cx="1749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77" descr="Picture9">
              <a:hlinkClick r:id="" action="ppaction://noaction"/>
            </p:cNvPr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44" y="2160"/>
              <a:ext cx="31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78" descr="Picture9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92" y="2544"/>
              <a:ext cx="31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79" descr="Picture9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48" y="2832"/>
              <a:ext cx="31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Picture 80" descr="Picture9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60" y="2448"/>
              <a:ext cx="31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81" descr="Picture9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16" y="2880"/>
              <a:ext cx="31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82" descr="Picture9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84" y="2880"/>
              <a:ext cx="31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83" descr="Picture9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04" y="3134"/>
              <a:ext cx="31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9" name="Picture 84" descr="Picture9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72" y="3182"/>
              <a:ext cx="31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0" name="Picture 85" descr="Picture9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40" y="3182"/>
              <a:ext cx="31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7" name="WordArt 86" descr="Narrow vertical"/>
          <p:cNvSpPr>
            <a:spLocks noChangeArrowheads="1" noChangeShapeType="1" noTextEdit="1"/>
          </p:cNvSpPr>
          <p:nvPr/>
        </p:nvSpPr>
        <p:spPr bwMode="auto">
          <a:xfrm>
            <a:off x="3706483" y="205391"/>
            <a:ext cx="6019800" cy="88152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7384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NHẬN XÉT - DẶN DÒ</a:t>
            </a:r>
          </a:p>
        </p:txBody>
      </p:sp>
      <p:sp>
        <p:nvSpPr>
          <p:cNvPr id="10250" name="Oval 9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524000" y="6477000"/>
            <a:ext cx="381000" cy="381000"/>
          </a:xfrm>
          <a:prstGeom prst="ellipse">
            <a:avLst/>
          </a:prstGeom>
          <a:gradFill rotWithShape="1">
            <a:gsLst>
              <a:gs pos="0">
                <a:srgbClr val="FF99CC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337176" y="2414756"/>
            <a:ext cx="8382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4000" b="1" dirty="0">
                <a:solidFill>
                  <a:srgbClr val="FF3300"/>
                </a:solidFill>
                <a:latin typeface="Arial" charset="0"/>
                <a:cs typeface="Arial" charset="0"/>
              </a:rPr>
              <a:t>“</a:t>
            </a:r>
            <a:r>
              <a:rPr lang="en-US" sz="4000" b="1" dirty="0" err="1">
                <a:solidFill>
                  <a:srgbClr val="FF3300"/>
                </a:solidFill>
                <a:latin typeface="Arial" charset="0"/>
                <a:cs typeface="Arial" charset="0"/>
              </a:rPr>
              <a:t>Vẽ</a:t>
            </a:r>
            <a:r>
              <a:rPr lang="en-US" sz="4000" b="1" dirty="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Arial" charset="0"/>
                <a:cs typeface="Arial" charset="0"/>
              </a:rPr>
              <a:t>quê</a:t>
            </a:r>
            <a:r>
              <a:rPr lang="en-US" sz="4000" b="1" dirty="0">
                <a:solidFill>
                  <a:srgbClr val="FF3300"/>
                </a:solidFill>
                <a:latin typeface="Arial" charset="0"/>
                <a:cs typeface="Arial" charset="0"/>
              </a:rPr>
              <a:t> h</a:t>
            </a:r>
            <a:r>
              <a:rPr lang="vi-VN" sz="4000" b="1" dirty="0">
                <a:solidFill>
                  <a:srgbClr val="FF3300"/>
                </a:solidFill>
                <a:latin typeface="Arial" charset="0"/>
                <a:cs typeface="Arial" charset="0"/>
              </a:rPr>
              <a:t>ươ</a:t>
            </a:r>
            <a:r>
              <a:rPr lang="en-US" sz="4000" b="1" dirty="0" err="1">
                <a:solidFill>
                  <a:srgbClr val="FF3300"/>
                </a:solidFill>
                <a:latin typeface="Arial" charset="0"/>
                <a:cs typeface="Arial" charset="0"/>
              </a:rPr>
              <a:t>ng</a:t>
            </a:r>
            <a:r>
              <a:rPr lang="en-US" sz="4000" b="1" dirty="0">
                <a:solidFill>
                  <a:srgbClr val="FF3300"/>
                </a:solidFill>
                <a:latin typeface="Arial" charset="0"/>
                <a:cs typeface="Arial" charset="0"/>
              </a:rPr>
              <a:t>”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4" name="AAAHoa cau vuon trau - Thu hi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7"/>
          <p:cNvSpPr txBox="1">
            <a:spLocks noChangeArrowheads="1"/>
          </p:cNvSpPr>
          <p:nvPr/>
        </p:nvSpPr>
        <p:spPr bwMode="auto">
          <a:xfrm>
            <a:off x="1981200" y="2209800"/>
            <a:ext cx="81534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CHÚC CÁC EM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CHĂM NGOAN HỌC GIỎI !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4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9624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457434"/>
      </p:ext>
    </p:extLst>
  </p:cSld>
  <p:clrMapOvr>
    <a:masterClrMapping/>
  </p:clrMapOvr>
  <p:transition spd="slow">
    <p:circl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846" fill="hold"/>
                                        <p:tgtEl>
                                          <p:spTgt spid="130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05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5181600" y="24288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 err="1">
                <a:latin typeface="Arial" charset="0"/>
              </a:rPr>
              <a:t>Chính</a:t>
            </a:r>
            <a:r>
              <a:rPr lang="en-US" sz="2400" b="1" u="sng" dirty="0">
                <a:latin typeface="Arial" charset="0"/>
              </a:rPr>
              <a:t> </a:t>
            </a:r>
            <a:r>
              <a:rPr lang="en-US" sz="2400" b="1" u="sng" dirty="0" err="1">
                <a:latin typeface="Arial" charset="0"/>
              </a:rPr>
              <a:t>tả</a:t>
            </a:r>
            <a:r>
              <a:rPr lang="en-US" sz="2400" b="1" u="sng" dirty="0">
                <a:latin typeface="Arial" charset="0"/>
              </a:rPr>
              <a:t>: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828801" y="304801"/>
          <a:ext cx="9445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orelDRAW" r:id="rId4" imgW="945356" imgH="790099" progId="CorelDRAW.Graphic.12">
                  <p:embed/>
                </p:oleObj>
              </mc:Choice>
              <mc:Fallback>
                <p:oleObj name="CorelDRAW" r:id="rId4" imgW="945356" imgH="790099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04801"/>
                        <a:ext cx="9445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>
          <a:xfrm>
            <a:off x="3276600" y="990600"/>
            <a:ext cx="4287837" cy="762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Kiểm tra bài cũ:</a:t>
            </a:r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3866356" y="2362200"/>
            <a:ext cx="4230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00CC"/>
                </a:solidFill>
                <a:latin typeface="Arial" charset="0"/>
              </a:rPr>
              <a:t>Bài</a:t>
            </a:r>
            <a:r>
              <a:rPr lang="en-US" sz="4400" dirty="0">
                <a:solidFill>
                  <a:srgbClr val="0000CC"/>
                </a:solidFill>
                <a:latin typeface="Arial" charset="0"/>
              </a:rPr>
              <a:t>: </a:t>
            </a:r>
            <a:r>
              <a:rPr lang="en-US" sz="4400" dirty="0" err="1">
                <a:solidFill>
                  <a:srgbClr val="0000CC"/>
                </a:solidFill>
                <a:latin typeface="Arial" charset="0"/>
              </a:rPr>
              <a:t>Quê</a:t>
            </a:r>
            <a:r>
              <a:rPr lang="en-US" sz="44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charset="0"/>
              </a:rPr>
              <a:t>hương</a:t>
            </a:r>
            <a:endParaRPr lang="en-US" sz="4400" dirty="0">
              <a:solidFill>
                <a:srgbClr val="0000CC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181600" y="76201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828801" y="304801"/>
          <a:ext cx="9445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CorelDRAW" r:id="rId5" imgW="945356" imgH="790099" progId="CorelDRAW.Graphic.12">
                  <p:embed/>
                </p:oleObj>
              </mc:Choice>
              <mc:Fallback>
                <p:oleObj name="CorelDRAW" r:id="rId5" imgW="945356" imgH="790099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04801"/>
                        <a:ext cx="9445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10" descr="ANd9GcSRejoAkRxRqgmbtVYk7H0O3wiLvgqkUnWTcGqtwPVdNXghYF4&amp;t=1&amp;usg=__-Mydts1ZEL_MV0De6UU1c2SNwj8=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63182" y="1524000"/>
            <a:ext cx="583723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038600" y="533401"/>
            <a:ext cx="46741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4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95" name="WindowsMediaPlayer1" r:id="rId2" imgW="380880" imgH="304920"/>
        </mc:Choice>
        <mc:Fallback>
          <p:control name="WindowsMediaPlayer1" r:id="rId2" imgW="380880" imgH="30492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143000" y="6705600"/>
                  <a:ext cx="3810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4419600" y="773819"/>
            <a:ext cx="34489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6" name="Group 25"/>
          <p:cNvGrpSpPr>
            <a:grpSpLocks/>
          </p:cNvGrpSpPr>
          <p:nvPr/>
        </p:nvGrpSpPr>
        <p:grpSpPr bwMode="auto">
          <a:xfrm>
            <a:off x="4038600" y="234950"/>
            <a:ext cx="4267200" cy="531813"/>
            <a:chOff x="1584" y="148"/>
            <a:chExt cx="2688" cy="335"/>
          </a:xfrm>
        </p:grpSpPr>
        <p:sp>
          <p:nvSpPr>
            <p:cNvPr id="3080" name="Text Box 19"/>
            <p:cNvSpPr txBox="1">
              <a:spLocks noChangeArrowheads="1"/>
            </p:cNvSpPr>
            <p:nvPr/>
          </p:nvSpPr>
          <p:spPr bwMode="auto">
            <a:xfrm>
              <a:off x="1584" y="192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 b="1">
                <a:latin typeface="Arial" charset="0"/>
              </a:endParaRPr>
            </a:p>
          </p:txBody>
        </p:sp>
        <p:sp>
          <p:nvSpPr>
            <p:cNvPr id="3081" name="Text Box 20"/>
            <p:cNvSpPr txBox="1">
              <a:spLocks noChangeArrowheads="1"/>
            </p:cNvSpPr>
            <p:nvPr/>
          </p:nvSpPr>
          <p:spPr bwMode="auto">
            <a:xfrm>
              <a:off x="2064" y="148"/>
              <a:ext cx="2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aphicFrame>
        <p:nvGraphicFramePr>
          <p:cNvPr id="3074" name="Object 21"/>
          <p:cNvGraphicFramePr>
            <a:graphicFrameLocks noChangeAspect="1"/>
          </p:cNvGraphicFramePr>
          <p:nvPr/>
        </p:nvGraphicFramePr>
        <p:xfrm>
          <a:off x="1828801" y="304801"/>
          <a:ext cx="9445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CorelDRAW" r:id="rId4" imgW="945356" imgH="790099" progId="CorelDRAW.Graphic.12">
                  <p:embed/>
                </p:oleObj>
              </mc:Choice>
              <mc:Fallback>
                <p:oleObj name="CorelDRAW" r:id="rId4" imgW="945356" imgH="790099" progId="CorelDRAW.Graphic.1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04801"/>
                        <a:ext cx="9445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676400" y="2186633"/>
            <a:ext cx="10210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	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nhè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8001000" y="5528340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/>
      <p:bldP spid="174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828801" y="304801"/>
          <a:ext cx="9445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CorelDRAW" r:id="rId4" imgW="945356" imgH="790099" progId="CorelDRAW.Graphic.12">
                  <p:embed/>
                </p:oleObj>
              </mc:Choice>
              <mc:Fallback>
                <p:oleObj name="CorelDRAW" r:id="rId4" imgW="945356" imgH="790099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04801"/>
                        <a:ext cx="9445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3962400" y="164264"/>
            <a:ext cx="4267200" cy="531813"/>
            <a:chOff x="1584" y="148"/>
            <a:chExt cx="2688" cy="335"/>
          </a:xfrm>
        </p:grpSpPr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584" y="192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 b="1">
                <a:latin typeface="Arial" charset="0"/>
              </a:endParaRPr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2064" y="148"/>
              <a:ext cx="2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343400" y="621464"/>
            <a:ext cx="34489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762000" y="2540886"/>
            <a:ext cx="11125200" cy="120032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33564" y="4343400"/>
            <a:ext cx="11529836" cy="1200329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048000" y="1326094"/>
            <a:ext cx="41937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81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828801" y="304801"/>
          <a:ext cx="9445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CorelDRAW" r:id="rId4" imgW="945356" imgH="790099" progId="CorelDRAW.Graphic.12">
                  <p:embed/>
                </p:oleObj>
              </mc:Choice>
              <mc:Fallback>
                <p:oleObj name="CorelDRAW" r:id="rId4" imgW="945356" imgH="790099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04801"/>
                        <a:ext cx="9445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3962400" y="164264"/>
            <a:ext cx="4267200" cy="531813"/>
            <a:chOff x="1584" y="148"/>
            <a:chExt cx="2688" cy="335"/>
          </a:xfrm>
        </p:grpSpPr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584" y="192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2064" y="148"/>
              <a:ext cx="2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u="sng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400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u="sng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343400" y="621464"/>
            <a:ext cx="34489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048000" y="2395188"/>
            <a:ext cx="5362575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048000" y="1326094"/>
            <a:ext cx="41937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124200" y="3684593"/>
            <a:ext cx="5362575" cy="646331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19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828801" y="304801"/>
          <a:ext cx="9445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CorelDRAW" r:id="rId4" imgW="945356" imgH="790099" progId="CorelDRAW.Graphic.12">
                  <p:embed/>
                </p:oleObj>
              </mc:Choice>
              <mc:Fallback>
                <p:oleObj name="CorelDRAW" r:id="rId4" imgW="945356" imgH="790099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04801"/>
                        <a:ext cx="9445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3962400" y="164264"/>
            <a:ext cx="4267200" cy="531813"/>
            <a:chOff x="1584" y="148"/>
            <a:chExt cx="2688" cy="335"/>
          </a:xfrm>
        </p:grpSpPr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584" y="192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2064" y="148"/>
              <a:ext cx="2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u="sng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400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u="sng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343400" y="621464"/>
            <a:ext cx="34489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605087" y="2745100"/>
            <a:ext cx="609600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048000" y="1326094"/>
            <a:ext cx="41937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971799" y="3962400"/>
            <a:ext cx="3048001" cy="646331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Thu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4419600" y="773819"/>
            <a:ext cx="34489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6" name="Group 25"/>
          <p:cNvGrpSpPr>
            <a:grpSpLocks/>
          </p:cNvGrpSpPr>
          <p:nvPr/>
        </p:nvGrpSpPr>
        <p:grpSpPr bwMode="auto">
          <a:xfrm>
            <a:off x="4038600" y="234950"/>
            <a:ext cx="4267200" cy="531813"/>
            <a:chOff x="1584" y="148"/>
            <a:chExt cx="2688" cy="335"/>
          </a:xfrm>
        </p:grpSpPr>
        <p:sp>
          <p:nvSpPr>
            <p:cNvPr id="3080" name="Text Box 19"/>
            <p:cNvSpPr txBox="1">
              <a:spLocks noChangeArrowheads="1"/>
            </p:cNvSpPr>
            <p:nvPr/>
          </p:nvSpPr>
          <p:spPr bwMode="auto">
            <a:xfrm>
              <a:off x="1584" y="192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81" name="Text Box 20"/>
            <p:cNvSpPr txBox="1">
              <a:spLocks noChangeArrowheads="1"/>
            </p:cNvSpPr>
            <p:nvPr/>
          </p:nvSpPr>
          <p:spPr bwMode="auto">
            <a:xfrm>
              <a:off x="2064" y="148"/>
              <a:ext cx="2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u="sng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400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u="sng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aphicFrame>
        <p:nvGraphicFramePr>
          <p:cNvPr id="3074" name="Object 21"/>
          <p:cNvGraphicFramePr>
            <a:graphicFrameLocks noChangeAspect="1"/>
          </p:cNvGraphicFramePr>
          <p:nvPr/>
        </p:nvGraphicFramePr>
        <p:xfrm>
          <a:off x="1828801" y="304801"/>
          <a:ext cx="9445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CorelDRAW" r:id="rId4" imgW="945356" imgH="790099" progId="CorelDRAW.Graphic.12">
                  <p:embed/>
                </p:oleObj>
              </mc:Choice>
              <mc:Fallback>
                <p:oleObj name="CorelDRAW" r:id="rId4" imgW="945356" imgH="790099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04801"/>
                        <a:ext cx="9445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600200" y="2062121"/>
            <a:ext cx="10210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	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nhè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8077200" y="5270894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116077" y="2070142"/>
            <a:ext cx="24288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764043" y="2602496"/>
            <a:ext cx="19415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602709" y="4795661"/>
            <a:ext cx="16337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852515" y="2057755"/>
            <a:ext cx="9731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8478044" y="4254525"/>
            <a:ext cx="1865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endParaRPr 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60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412463" y="755756"/>
            <a:ext cx="34489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4038600" y="287338"/>
            <a:ext cx="4254500" cy="479425"/>
            <a:chOff x="1584" y="181"/>
            <a:chExt cx="2680" cy="302"/>
          </a:xfrm>
        </p:grpSpPr>
        <p:sp>
          <p:nvSpPr>
            <p:cNvPr id="6156" name="Text Box 4"/>
            <p:cNvSpPr txBox="1">
              <a:spLocks noChangeArrowheads="1"/>
            </p:cNvSpPr>
            <p:nvPr/>
          </p:nvSpPr>
          <p:spPr bwMode="auto">
            <a:xfrm>
              <a:off x="1584" y="192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 b="1">
                <a:latin typeface="Arial" charset="0"/>
              </a:endParaRPr>
            </a:p>
          </p:txBody>
        </p:sp>
        <p:sp>
          <p:nvSpPr>
            <p:cNvPr id="6157" name="Text Box 5"/>
            <p:cNvSpPr txBox="1">
              <a:spLocks noChangeArrowheads="1"/>
            </p:cNvSpPr>
            <p:nvPr/>
          </p:nvSpPr>
          <p:spPr bwMode="auto">
            <a:xfrm>
              <a:off x="2056" y="181"/>
              <a:ext cx="2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1828801" y="304801"/>
          <a:ext cx="9445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CorelDRAW" r:id="rId4" imgW="945356" imgH="790099" progId="CorelDRAW.Graphic.12">
                  <p:embed/>
                </p:oleObj>
              </mc:Choice>
              <mc:Fallback>
                <p:oleObj name="CorelDRAW" r:id="rId4" imgW="945356" imgH="790099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04801"/>
                        <a:ext cx="9445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2348441" y="1777327"/>
            <a:ext cx="31739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2752730" y="3842069"/>
            <a:ext cx="21595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2752730" y="2539783"/>
            <a:ext cx="2698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2748719" y="5231985"/>
            <a:ext cx="19030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2752730" y="3167164"/>
            <a:ext cx="11208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0" name="Text Box 20"/>
          <p:cNvSpPr txBox="1">
            <a:spLocks noChangeArrowheads="1"/>
          </p:cNvSpPr>
          <p:nvPr/>
        </p:nvSpPr>
        <p:spPr bwMode="auto">
          <a:xfrm>
            <a:off x="2752730" y="4537027"/>
            <a:ext cx="20742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endParaRPr 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022822" y="3048000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495800" y="3048000"/>
            <a:ext cx="86461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22822" y="3733800"/>
            <a:ext cx="45435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229100" y="4419600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022822" y="51054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572097" y="57912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953097" y="51054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6" grpId="0"/>
      <p:bldP spid="102417" grpId="0"/>
      <p:bldP spid="102418" grpId="0"/>
      <p:bldP spid="102419" grpId="0"/>
      <p:bldP spid="102420" grpId="0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871</TotalTime>
  <Words>463</Words>
  <Application>Microsoft Office PowerPoint</Application>
  <PresentationFormat>Widescreen</PresentationFormat>
  <Paragraphs>96</Paragraphs>
  <Slides>15</Slides>
  <Notes>12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.VnTime</vt:lpstr>
      <vt:lpstr>Arial</vt:lpstr>
      <vt:lpstr>Tahoma</vt:lpstr>
      <vt:lpstr>Times New Roman</vt:lpstr>
      <vt:lpstr>Wingdings</vt:lpstr>
      <vt:lpstr>Blends</vt:lpstr>
      <vt:lpstr>Network</vt:lpstr>
      <vt:lpstr>Proposal</vt:lpstr>
      <vt:lpstr>CorelDRAW</vt:lpstr>
      <vt:lpstr>PowerPoint Presentation</vt:lpstr>
      <vt:lpstr>Kiểm tra bài cũ: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viết từ khó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 THUY</dc:creator>
  <cp:lastModifiedBy>Duong Nguyen Thuy  Ngan - D20</cp:lastModifiedBy>
  <cp:revision>72</cp:revision>
  <dcterms:created xsi:type="dcterms:W3CDTF">2007-12-22T02:43:24Z</dcterms:created>
  <dcterms:modified xsi:type="dcterms:W3CDTF">2021-11-05T08:50:15Z</dcterms:modified>
</cp:coreProperties>
</file>